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3" r:id="rId7"/>
    <p:sldId id="268" r:id="rId8"/>
    <p:sldId id="270" r:id="rId9"/>
    <p:sldId id="269" r:id="rId10"/>
    <p:sldId id="272" r:id="rId11"/>
    <p:sldId id="262" r:id="rId12"/>
    <p:sldId id="271" r:id="rId13"/>
    <p:sldId id="264" r:id="rId14"/>
    <p:sldId id="265" r:id="rId15"/>
    <p:sldId id="266" r:id="rId16"/>
    <p:sldId id="267" r:id="rId17"/>
  </p:sldIdLst>
  <p:sldSz cx="12192000" cy="6858000"/>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1DD086D-8CEF-49CD-B11F-56D59A29C5F6}" v="7" dt="2025-11-19T20:19:30.0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79" autoAdjust="0"/>
    <p:restoredTop sz="94660"/>
  </p:normalViewPr>
  <p:slideViewPr>
    <p:cSldViewPr snapToGrid="0">
      <p:cViewPr varScale="1">
        <p:scale>
          <a:sx n="69" d="100"/>
          <a:sy n="69" d="100"/>
        </p:scale>
        <p:origin x="97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E1AE718-3A48-15CF-01C0-FCABFF3B569F}"/>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4BC66E12-1CEA-D177-F7CA-68770B0AAB1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FC5419FE-4094-E1B3-4541-2A4EDE69E18B}"/>
              </a:ext>
            </a:extLst>
          </p:cNvPr>
          <p:cNvSpPr>
            <a:spLocks noGrp="1"/>
          </p:cNvSpPr>
          <p:nvPr>
            <p:ph type="dt" sz="half" idx="10"/>
          </p:nvPr>
        </p:nvSpPr>
        <p:spPr/>
        <p:txBody>
          <a:bodyPr/>
          <a:lstStyle/>
          <a:p>
            <a:fld id="{D6ACFBD9-4105-41ED-95F9-566B9C75B203}" type="datetimeFigureOut">
              <a:rPr lang="fr-FR" smtClean="0"/>
              <a:t>20/11/2025</a:t>
            </a:fld>
            <a:endParaRPr lang="fr-FR"/>
          </a:p>
        </p:txBody>
      </p:sp>
      <p:sp>
        <p:nvSpPr>
          <p:cNvPr id="5" name="Espace réservé du pied de page 4">
            <a:extLst>
              <a:ext uri="{FF2B5EF4-FFF2-40B4-BE49-F238E27FC236}">
                <a16:creationId xmlns:a16="http://schemas.microsoft.com/office/drawing/2014/main" id="{75FD4FB9-D36F-63FC-3A3F-907BEF3B3F4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0177444-7A19-2799-4595-6DBB53D570D5}"/>
              </a:ext>
            </a:extLst>
          </p:cNvPr>
          <p:cNvSpPr>
            <a:spLocks noGrp="1"/>
          </p:cNvSpPr>
          <p:nvPr>
            <p:ph type="sldNum" sz="quarter" idx="12"/>
          </p:nvPr>
        </p:nvSpPr>
        <p:spPr/>
        <p:txBody>
          <a:bodyPr/>
          <a:lstStyle/>
          <a:p>
            <a:fld id="{B341E9DA-3B71-4F07-8BA8-A00721097AA8}" type="slidenum">
              <a:rPr lang="fr-FR" smtClean="0"/>
              <a:t>‹N°›</a:t>
            </a:fld>
            <a:endParaRPr lang="fr-FR"/>
          </a:p>
        </p:txBody>
      </p:sp>
    </p:spTree>
    <p:extLst>
      <p:ext uri="{BB962C8B-B14F-4D97-AF65-F5344CB8AC3E}">
        <p14:creationId xmlns:p14="http://schemas.microsoft.com/office/powerpoint/2010/main" val="1451849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4FFF239-D6C5-5FE4-DF67-E9FA3D8599E5}"/>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CC9A6D24-02D2-B361-ABA7-94F26CD33D2D}"/>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B2206F6-310A-41B6-9C1A-6E2954CB5BBE}"/>
              </a:ext>
            </a:extLst>
          </p:cNvPr>
          <p:cNvSpPr>
            <a:spLocks noGrp="1"/>
          </p:cNvSpPr>
          <p:nvPr>
            <p:ph type="dt" sz="half" idx="10"/>
          </p:nvPr>
        </p:nvSpPr>
        <p:spPr/>
        <p:txBody>
          <a:bodyPr/>
          <a:lstStyle/>
          <a:p>
            <a:fld id="{D6ACFBD9-4105-41ED-95F9-566B9C75B203}" type="datetimeFigureOut">
              <a:rPr lang="fr-FR" smtClean="0"/>
              <a:t>20/11/2025</a:t>
            </a:fld>
            <a:endParaRPr lang="fr-FR"/>
          </a:p>
        </p:txBody>
      </p:sp>
      <p:sp>
        <p:nvSpPr>
          <p:cNvPr id="5" name="Espace réservé du pied de page 4">
            <a:extLst>
              <a:ext uri="{FF2B5EF4-FFF2-40B4-BE49-F238E27FC236}">
                <a16:creationId xmlns:a16="http://schemas.microsoft.com/office/drawing/2014/main" id="{E86CD1C3-626B-CCAD-B23A-6210C30C5A3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BC30AA7-4803-29E3-BB65-F6A774D43155}"/>
              </a:ext>
            </a:extLst>
          </p:cNvPr>
          <p:cNvSpPr>
            <a:spLocks noGrp="1"/>
          </p:cNvSpPr>
          <p:nvPr>
            <p:ph type="sldNum" sz="quarter" idx="12"/>
          </p:nvPr>
        </p:nvSpPr>
        <p:spPr/>
        <p:txBody>
          <a:bodyPr/>
          <a:lstStyle/>
          <a:p>
            <a:fld id="{B341E9DA-3B71-4F07-8BA8-A00721097AA8}" type="slidenum">
              <a:rPr lang="fr-FR" smtClean="0"/>
              <a:t>‹N°›</a:t>
            </a:fld>
            <a:endParaRPr lang="fr-FR"/>
          </a:p>
        </p:txBody>
      </p:sp>
    </p:spTree>
    <p:extLst>
      <p:ext uri="{BB962C8B-B14F-4D97-AF65-F5344CB8AC3E}">
        <p14:creationId xmlns:p14="http://schemas.microsoft.com/office/powerpoint/2010/main" val="3027256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C580F944-DB9A-F90B-74A3-BB7B3F846162}"/>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291D1FE5-E91A-5632-1BB8-482FE93F5806}"/>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D3A4D35-5790-E7D6-1F5A-8C0512CCE95F}"/>
              </a:ext>
            </a:extLst>
          </p:cNvPr>
          <p:cNvSpPr>
            <a:spLocks noGrp="1"/>
          </p:cNvSpPr>
          <p:nvPr>
            <p:ph type="dt" sz="half" idx="10"/>
          </p:nvPr>
        </p:nvSpPr>
        <p:spPr/>
        <p:txBody>
          <a:bodyPr/>
          <a:lstStyle/>
          <a:p>
            <a:fld id="{D6ACFBD9-4105-41ED-95F9-566B9C75B203}" type="datetimeFigureOut">
              <a:rPr lang="fr-FR" smtClean="0"/>
              <a:t>20/11/2025</a:t>
            </a:fld>
            <a:endParaRPr lang="fr-FR"/>
          </a:p>
        </p:txBody>
      </p:sp>
      <p:sp>
        <p:nvSpPr>
          <p:cNvPr id="5" name="Espace réservé du pied de page 4">
            <a:extLst>
              <a:ext uri="{FF2B5EF4-FFF2-40B4-BE49-F238E27FC236}">
                <a16:creationId xmlns:a16="http://schemas.microsoft.com/office/drawing/2014/main" id="{9641146B-EA7D-8166-AF61-E414940B3D8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7EDC171-A666-ADE4-8757-12213EC0B7D0}"/>
              </a:ext>
            </a:extLst>
          </p:cNvPr>
          <p:cNvSpPr>
            <a:spLocks noGrp="1"/>
          </p:cNvSpPr>
          <p:nvPr>
            <p:ph type="sldNum" sz="quarter" idx="12"/>
          </p:nvPr>
        </p:nvSpPr>
        <p:spPr/>
        <p:txBody>
          <a:bodyPr/>
          <a:lstStyle/>
          <a:p>
            <a:fld id="{B341E9DA-3B71-4F07-8BA8-A00721097AA8}" type="slidenum">
              <a:rPr lang="fr-FR" smtClean="0"/>
              <a:t>‹N°›</a:t>
            </a:fld>
            <a:endParaRPr lang="fr-FR"/>
          </a:p>
        </p:txBody>
      </p:sp>
    </p:spTree>
    <p:extLst>
      <p:ext uri="{BB962C8B-B14F-4D97-AF65-F5344CB8AC3E}">
        <p14:creationId xmlns:p14="http://schemas.microsoft.com/office/powerpoint/2010/main" val="4251981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A1048C6-0E44-025F-2C5E-77445562BC70}"/>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AC89714C-C042-B37E-C999-213FDE8A33AA}"/>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CF036EC-2D7B-3D34-DC97-A30D8EACFF58}"/>
              </a:ext>
            </a:extLst>
          </p:cNvPr>
          <p:cNvSpPr>
            <a:spLocks noGrp="1"/>
          </p:cNvSpPr>
          <p:nvPr>
            <p:ph type="dt" sz="half" idx="10"/>
          </p:nvPr>
        </p:nvSpPr>
        <p:spPr/>
        <p:txBody>
          <a:bodyPr/>
          <a:lstStyle/>
          <a:p>
            <a:fld id="{D6ACFBD9-4105-41ED-95F9-566B9C75B203}" type="datetimeFigureOut">
              <a:rPr lang="fr-FR" smtClean="0"/>
              <a:t>20/11/2025</a:t>
            </a:fld>
            <a:endParaRPr lang="fr-FR"/>
          </a:p>
        </p:txBody>
      </p:sp>
      <p:sp>
        <p:nvSpPr>
          <p:cNvPr id="5" name="Espace réservé du pied de page 4">
            <a:extLst>
              <a:ext uri="{FF2B5EF4-FFF2-40B4-BE49-F238E27FC236}">
                <a16:creationId xmlns:a16="http://schemas.microsoft.com/office/drawing/2014/main" id="{CBC88055-6D8E-4E54-F503-07FF99A0417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345ED06-EEBE-B275-5E93-83CF4213EAA9}"/>
              </a:ext>
            </a:extLst>
          </p:cNvPr>
          <p:cNvSpPr>
            <a:spLocks noGrp="1"/>
          </p:cNvSpPr>
          <p:nvPr>
            <p:ph type="sldNum" sz="quarter" idx="12"/>
          </p:nvPr>
        </p:nvSpPr>
        <p:spPr/>
        <p:txBody>
          <a:bodyPr/>
          <a:lstStyle/>
          <a:p>
            <a:fld id="{B341E9DA-3B71-4F07-8BA8-A00721097AA8}" type="slidenum">
              <a:rPr lang="fr-FR" smtClean="0"/>
              <a:t>‹N°›</a:t>
            </a:fld>
            <a:endParaRPr lang="fr-FR"/>
          </a:p>
        </p:txBody>
      </p:sp>
    </p:spTree>
    <p:extLst>
      <p:ext uri="{BB962C8B-B14F-4D97-AF65-F5344CB8AC3E}">
        <p14:creationId xmlns:p14="http://schemas.microsoft.com/office/powerpoint/2010/main" val="3281261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A313AC-72CE-F319-0079-888811452E3D}"/>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60DCA5A-DAED-2D67-A5AD-66FEF985CCC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FCED5C09-6AB5-B10D-E6CA-22BD9B8187C9}"/>
              </a:ext>
            </a:extLst>
          </p:cNvPr>
          <p:cNvSpPr>
            <a:spLocks noGrp="1"/>
          </p:cNvSpPr>
          <p:nvPr>
            <p:ph type="dt" sz="half" idx="10"/>
          </p:nvPr>
        </p:nvSpPr>
        <p:spPr/>
        <p:txBody>
          <a:bodyPr/>
          <a:lstStyle/>
          <a:p>
            <a:fld id="{D6ACFBD9-4105-41ED-95F9-566B9C75B203}" type="datetimeFigureOut">
              <a:rPr lang="fr-FR" smtClean="0"/>
              <a:t>20/11/2025</a:t>
            </a:fld>
            <a:endParaRPr lang="fr-FR"/>
          </a:p>
        </p:txBody>
      </p:sp>
      <p:sp>
        <p:nvSpPr>
          <p:cNvPr id="5" name="Espace réservé du pied de page 4">
            <a:extLst>
              <a:ext uri="{FF2B5EF4-FFF2-40B4-BE49-F238E27FC236}">
                <a16:creationId xmlns:a16="http://schemas.microsoft.com/office/drawing/2014/main" id="{8AA348A6-1CB9-653E-E503-1991F312FFA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F815643-F978-8530-3960-B58F01ABDE36}"/>
              </a:ext>
            </a:extLst>
          </p:cNvPr>
          <p:cNvSpPr>
            <a:spLocks noGrp="1"/>
          </p:cNvSpPr>
          <p:nvPr>
            <p:ph type="sldNum" sz="quarter" idx="12"/>
          </p:nvPr>
        </p:nvSpPr>
        <p:spPr/>
        <p:txBody>
          <a:bodyPr/>
          <a:lstStyle/>
          <a:p>
            <a:fld id="{B341E9DA-3B71-4F07-8BA8-A00721097AA8}" type="slidenum">
              <a:rPr lang="fr-FR" smtClean="0"/>
              <a:t>‹N°›</a:t>
            </a:fld>
            <a:endParaRPr lang="fr-FR"/>
          </a:p>
        </p:txBody>
      </p:sp>
    </p:spTree>
    <p:extLst>
      <p:ext uri="{BB962C8B-B14F-4D97-AF65-F5344CB8AC3E}">
        <p14:creationId xmlns:p14="http://schemas.microsoft.com/office/powerpoint/2010/main" val="2332457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39DF0F-5DD1-2D4A-CB7C-1DD163157E73}"/>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DA345841-0DC3-BB78-F690-39EC897E36DC}"/>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273BBFC3-4D56-536F-3B25-09D636D27A33}"/>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F23C4D1D-3FE2-152F-3891-37D8080447FE}"/>
              </a:ext>
            </a:extLst>
          </p:cNvPr>
          <p:cNvSpPr>
            <a:spLocks noGrp="1"/>
          </p:cNvSpPr>
          <p:nvPr>
            <p:ph type="dt" sz="half" idx="10"/>
          </p:nvPr>
        </p:nvSpPr>
        <p:spPr/>
        <p:txBody>
          <a:bodyPr/>
          <a:lstStyle/>
          <a:p>
            <a:fld id="{D6ACFBD9-4105-41ED-95F9-566B9C75B203}" type="datetimeFigureOut">
              <a:rPr lang="fr-FR" smtClean="0"/>
              <a:t>20/11/2025</a:t>
            </a:fld>
            <a:endParaRPr lang="fr-FR"/>
          </a:p>
        </p:txBody>
      </p:sp>
      <p:sp>
        <p:nvSpPr>
          <p:cNvPr id="6" name="Espace réservé du pied de page 5">
            <a:extLst>
              <a:ext uri="{FF2B5EF4-FFF2-40B4-BE49-F238E27FC236}">
                <a16:creationId xmlns:a16="http://schemas.microsoft.com/office/drawing/2014/main" id="{5959F9A9-47B0-0B9B-52F2-910FFE9CCF3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51E562D9-683E-F8D6-8DFA-81643FBCA226}"/>
              </a:ext>
            </a:extLst>
          </p:cNvPr>
          <p:cNvSpPr>
            <a:spLocks noGrp="1"/>
          </p:cNvSpPr>
          <p:nvPr>
            <p:ph type="sldNum" sz="quarter" idx="12"/>
          </p:nvPr>
        </p:nvSpPr>
        <p:spPr/>
        <p:txBody>
          <a:bodyPr/>
          <a:lstStyle/>
          <a:p>
            <a:fld id="{B341E9DA-3B71-4F07-8BA8-A00721097AA8}" type="slidenum">
              <a:rPr lang="fr-FR" smtClean="0"/>
              <a:t>‹N°›</a:t>
            </a:fld>
            <a:endParaRPr lang="fr-FR"/>
          </a:p>
        </p:txBody>
      </p:sp>
    </p:spTree>
    <p:extLst>
      <p:ext uri="{BB962C8B-B14F-4D97-AF65-F5344CB8AC3E}">
        <p14:creationId xmlns:p14="http://schemas.microsoft.com/office/powerpoint/2010/main" val="3839252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6807EC-47B3-B641-32CE-61800C76A7FB}"/>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DF48015A-2C7F-3761-29BB-87A3213F6F4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9188CEBB-3200-0876-D80D-D087EE84279B}"/>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4BB82CCF-32EA-EEDB-6D1A-1324576B385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C4E9D5E9-9116-021A-10B3-52114A6A9A47}"/>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FD9D0475-53E1-0F58-43F0-00F4443D9A53}"/>
              </a:ext>
            </a:extLst>
          </p:cNvPr>
          <p:cNvSpPr>
            <a:spLocks noGrp="1"/>
          </p:cNvSpPr>
          <p:nvPr>
            <p:ph type="dt" sz="half" idx="10"/>
          </p:nvPr>
        </p:nvSpPr>
        <p:spPr/>
        <p:txBody>
          <a:bodyPr/>
          <a:lstStyle/>
          <a:p>
            <a:fld id="{D6ACFBD9-4105-41ED-95F9-566B9C75B203}" type="datetimeFigureOut">
              <a:rPr lang="fr-FR" smtClean="0"/>
              <a:t>20/11/2025</a:t>
            </a:fld>
            <a:endParaRPr lang="fr-FR"/>
          </a:p>
        </p:txBody>
      </p:sp>
      <p:sp>
        <p:nvSpPr>
          <p:cNvPr id="8" name="Espace réservé du pied de page 7">
            <a:extLst>
              <a:ext uri="{FF2B5EF4-FFF2-40B4-BE49-F238E27FC236}">
                <a16:creationId xmlns:a16="http://schemas.microsoft.com/office/drawing/2014/main" id="{F0650B28-DE1A-398C-714C-3FB0712EE83F}"/>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FE81F706-530D-6C57-8A17-5B011F7E9E9B}"/>
              </a:ext>
            </a:extLst>
          </p:cNvPr>
          <p:cNvSpPr>
            <a:spLocks noGrp="1"/>
          </p:cNvSpPr>
          <p:nvPr>
            <p:ph type="sldNum" sz="quarter" idx="12"/>
          </p:nvPr>
        </p:nvSpPr>
        <p:spPr/>
        <p:txBody>
          <a:bodyPr/>
          <a:lstStyle/>
          <a:p>
            <a:fld id="{B341E9DA-3B71-4F07-8BA8-A00721097AA8}" type="slidenum">
              <a:rPr lang="fr-FR" smtClean="0"/>
              <a:t>‹N°›</a:t>
            </a:fld>
            <a:endParaRPr lang="fr-FR"/>
          </a:p>
        </p:txBody>
      </p:sp>
    </p:spTree>
    <p:extLst>
      <p:ext uri="{BB962C8B-B14F-4D97-AF65-F5344CB8AC3E}">
        <p14:creationId xmlns:p14="http://schemas.microsoft.com/office/powerpoint/2010/main" val="2244703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5E3AB4D-B767-3F36-9919-37848356D89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4ADAC38C-376B-9217-D029-5D6524019B39}"/>
              </a:ext>
            </a:extLst>
          </p:cNvPr>
          <p:cNvSpPr>
            <a:spLocks noGrp="1"/>
          </p:cNvSpPr>
          <p:nvPr>
            <p:ph type="dt" sz="half" idx="10"/>
          </p:nvPr>
        </p:nvSpPr>
        <p:spPr/>
        <p:txBody>
          <a:bodyPr/>
          <a:lstStyle/>
          <a:p>
            <a:fld id="{D6ACFBD9-4105-41ED-95F9-566B9C75B203}" type="datetimeFigureOut">
              <a:rPr lang="fr-FR" smtClean="0"/>
              <a:t>20/11/2025</a:t>
            </a:fld>
            <a:endParaRPr lang="fr-FR"/>
          </a:p>
        </p:txBody>
      </p:sp>
      <p:sp>
        <p:nvSpPr>
          <p:cNvPr id="4" name="Espace réservé du pied de page 3">
            <a:extLst>
              <a:ext uri="{FF2B5EF4-FFF2-40B4-BE49-F238E27FC236}">
                <a16:creationId xmlns:a16="http://schemas.microsoft.com/office/drawing/2014/main" id="{543E4526-BF24-D6B1-DCC0-BC1A93D6C0D6}"/>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747654CE-E25D-D380-24D5-8AF11CEA2085}"/>
              </a:ext>
            </a:extLst>
          </p:cNvPr>
          <p:cNvSpPr>
            <a:spLocks noGrp="1"/>
          </p:cNvSpPr>
          <p:nvPr>
            <p:ph type="sldNum" sz="quarter" idx="12"/>
          </p:nvPr>
        </p:nvSpPr>
        <p:spPr/>
        <p:txBody>
          <a:bodyPr/>
          <a:lstStyle/>
          <a:p>
            <a:fld id="{B341E9DA-3B71-4F07-8BA8-A00721097AA8}" type="slidenum">
              <a:rPr lang="fr-FR" smtClean="0"/>
              <a:t>‹N°›</a:t>
            </a:fld>
            <a:endParaRPr lang="fr-FR"/>
          </a:p>
        </p:txBody>
      </p:sp>
    </p:spTree>
    <p:extLst>
      <p:ext uri="{BB962C8B-B14F-4D97-AF65-F5344CB8AC3E}">
        <p14:creationId xmlns:p14="http://schemas.microsoft.com/office/powerpoint/2010/main" val="36874380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5B119E08-34CA-69DB-D151-C0774A73991B}"/>
              </a:ext>
            </a:extLst>
          </p:cNvPr>
          <p:cNvSpPr>
            <a:spLocks noGrp="1"/>
          </p:cNvSpPr>
          <p:nvPr>
            <p:ph type="dt" sz="half" idx="10"/>
          </p:nvPr>
        </p:nvSpPr>
        <p:spPr/>
        <p:txBody>
          <a:bodyPr/>
          <a:lstStyle/>
          <a:p>
            <a:fld id="{D6ACFBD9-4105-41ED-95F9-566B9C75B203}" type="datetimeFigureOut">
              <a:rPr lang="fr-FR" smtClean="0"/>
              <a:t>20/11/2025</a:t>
            </a:fld>
            <a:endParaRPr lang="fr-FR"/>
          </a:p>
        </p:txBody>
      </p:sp>
      <p:sp>
        <p:nvSpPr>
          <p:cNvPr id="3" name="Espace réservé du pied de page 2">
            <a:extLst>
              <a:ext uri="{FF2B5EF4-FFF2-40B4-BE49-F238E27FC236}">
                <a16:creationId xmlns:a16="http://schemas.microsoft.com/office/drawing/2014/main" id="{880AB495-AF32-A1C0-2FE3-D5A84DCB7242}"/>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CAF1CF7F-68F9-B15D-8DC3-C2A1537752C8}"/>
              </a:ext>
            </a:extLst>
          </p:cNvPr>
          <p:cNvSpPr>
            <a:spLocks noGrp="1"/>
          </p:cNvSpPr>
          <p:nvPr>
            <p:ph type="sldNum" sz="quarter" idx="12"/>
          </p:nvPr>
        </p:nvSpPr>
        <p:spPr/>
        <p:txBody>
          <a:bodyPr/>
          <a:lstStyle/>
          <a:p>
            <a:fld id="{B341E9DA-3B71-4F07-8BA8-A00721097AA8}" type="slidenum">
              <a:rPr lang="fr-FR" smtClean="0"/>
              <a:t>‹N°›</a:t>
            </a:fld>
            <a:endParaRPr lang="fr-FR"/>
          </a:p>
        </p:txBody>
      </p:sp>
    </p:spTree>
    <p:extLst>
      <p:ext uri="{BB962C8B-B14F-4D97-AF65-F5344CB8AC3E}">
        <p14:creationId xmlns:p14="http://schemas.microsoft.com/office/powerpoint/2010/main" val="4124729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49BBA79-3ABB-A65E-6C89-98EC7EE818F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5A6BB6E5-B588-C8ED-A96D-E7040649568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946EC598-E6E5-0CFF-7253-0BF987187A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047163B0-9182-D76F-DB69-6621A09CEB68}"/>
              </a:ext>
            </a:extLst>
          </p:cNvPr>
          <p:cNvSpPr>
            <a:spLocks noGrp="1"/>
          </p:cNvSpPr>
          <p:nvPr>
            <p:ph type="dt" sz="half" idx="10"/>
          </p:nvPr>
        </p:nvSpPr>
        <p:spPr/>
        <p:txBody>
          <a:bodyPr/>
          <a:lstStyle/>
          <a:p>
            <a:fld id="{D6ACFBD9-4105-41ED-95F9-566B9C75B203}" type="datetimeFigureOut">
              <a:rPr lang="fr-FR" smtClean="0"/>
              <a:t>20/11/2025</a:t>
            </a:fld>
            <a:endParaRPr lang="fr-FR"/>
          </a:p>
        </p:txBody>
      </p:sp>
      <p:sp>
        <p:nvSpPr>
          <p:cNvPr id="6" name="Espace réservé du pied de page 5">
            <a:extLst>
              <a:ext uri="{FF2B5EF4-FFF2-40B4-BE49-F238E27FC236}">
                <a16:creationId xmlns:a16="http://schemas.microsoft.com/office/drawing/2014/main" id="{02F532F8-291B-13C9-ABF1-4CA7F1E23D21}"/>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0627427-9AD2-5A57-C4CC-619C3CC0BE31}"/>
              </a:ext>
            </a:extLst>
          </p:cNvPr>
          <p:cNvSpPr>
            <a:spLocks noGrp="1"/>
          </p:cNvSpPr>
          <p:nvPr>
            <p:ph type="sldNum" sz="quarter" idx="12"/>
          </p:nvPr>
        </p:nvSpPr>
        <p:spPr/>
        <p:txBody>
          <a:bodyPr/>
          <a:lstStyle/>
          <a:p>
            <a:fld id="{B341E9DA-3B71-4F07-8BA8-A00721097AA8}" type="slidenum">
              <a:rPr lang="fr-FR" smtClean="0"/>
              <a:t>‹N°›</a:t>
            </a:fld>
            <a:endParaRPr lang="fr-FR"/>
          </a:p>
        </p:txBody>
      </p:sp>
    </p:spTree>
    <p:extLst>
      <p:ext uri="{BB962C8B-B14F-4D97-AF65-F5344CB8AC3E}">
        <p14:creationId xmlns:p14="http://schemas.microsoft.com/office/powerpoint/2010/main" val="34268935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049679-7A72-56D3-BE22-72C98C34A0C0}"/>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0A633B7A-E74D-B098-A5FA-AACB816BD8E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3A911004-8A8E-94CA-69A1-91627038D2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0EC1CFE4-9050-36E4-813C-75043D38C980}"/>
              </a:ext>
            </a:extLst>
          </p:cNvPr>
          <p:cNvSpPr>
            <a:spLocks noGrp="1"/>
          </p:cNvSpPr>
          <p:nvPr>
            <p:ph type="dt" sz="half" idx="10"/>
          </p:nvPr>
        </p:nvSpPr>
        <p:spPr/>
        <p:txBody>
          <a:bodyPr/>
          <a:lstStyle/>
          <a:p>
            <a:fld id="{D6ACFBD9-4105-41ED-95F9-566B9C75B203}" type="datetimeFigureOut">
              <a:rPr lang="fr-FR" smtClean="0"/>
              <a:t>20/11/2025</a:t>
            </a:fld>
            <a:endParaRPr lang="fr-FR"/>
          </a:p>
        </p:txBody>
      </p:sp>
      <p:sp>
        <p:nvSpPr>
          <p:cNvPr id="6" name="Espace réservé du pied de page 5">
            <a:extLst>
              <a:ext uri="{FF2B5EF4-FFF2-40B4-BE49-F238E27FC236}">
                <a16:creationId xmlns:a16="http://schemas.microsoft.com/office/drawing/2014/main" id="{FC1ED891-A21B-EE68-4880-CFAF97777A2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9EBDAC2F-D417-B03B-1A23-788646202E3F}"/>
              </a:ext>
            </a:extLst>
          </p:cNvPr>
          <p:cNvSpPr>
            <a:spLocks noGrp="1"/>
          </p:cNvSpPr>
          <p:nvPr>
            <p:ph type="sldNum" sz="quarter" idx="12"/>
          </p:nvPr>
        </p:nvSpPr>
        <p:spPr/>
        <p:txBody>
          <a:bodyPr/>
          <a:lstStyle/>
          <a:p>
            <a:fld id="{B341E9DA-3B71-4F07-8BA8-A00721097AA8}" type="slidenum">
              <a:rPr lang="fr-FR" smtClean="0"/>
              <a:t>‹N°›</a:t>
            </a:fld>
            <a:endParaRPr lang="fr-FR"/>
          </a:p>
        </p:txBody>
      </p:sp>
    </p:spTree>
    <p:extLst>
      <p:ext uri="{BB962C8B-B14F-4D97-AF65-F5344CB8AC3E}">
        <p14:creationId xmlns:p14="http://schemas.microsoft.com/office/powerpoint/2010/main" val="24044834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3E5FB84D-841B-84FE-24EA-496C45C0C79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83307696-D582-44CA-2E45-20A92282CA1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9A545B1-C7FB-4335-6821-024D0F914C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6ACFBD9-4105-41ED-95F9-566B9C75B203}" type="datetimeFigureOut">
              <a:rPr lang="fr-FR" smtClean="0"/>
              <a:t>20/11/2025</a:t>
            </a:fld>
            <a:endParaRPr lang="fr-FR"/>
          </a:p>
        </p:txBody>
      </p:sp>
      <p:sp>
        <p:nvSpPr>
          <p:cNvPr id="5" name="Espace réservé du pied de page 4">
            <a:extLst>
              <a:ext uri="{FF2B5EF4-FFF2-40B4-BE49-F238E27FC236}">
                <a16:creationId xmlns:a16="http://schemas.microsoft.com/office/drawing/2014/main" id="{A2E2CF40-F973-CEDB-EEB6-A65C53B526D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B17F0108-76EF-7061-68C4-A782315007C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341E9DA-3B71-4F07-8BA8-A00721097AA8}" type="slidenum">
              <a:rPr lang="fr-FR" smtClean="0"/>
              <a:t>‹N°›</a:t>
            </a:fld>
            <a:endParaRPr lang="fr-FR"/>
          </a:p>
        </p:txBody>
      </p:sp>
    </p:spTree>
    <p:extLst>
      <p:ext uri="{BB962C8B-B14F-4D97-AF65-F5344CB8AC3E}">
        <p14:creationId xmlns:p14="http://schemas.microsoft.com/office/powerpoint/2010/main" val="21081277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BAF4FE-E335-B82F-A2A3-232AB82AE3E1}"/>
              </a:ext>
            </a:extLst>
          </p:cNvPr>
          <p:cNvSpPr>
            <a:spLocks noGrp="1"/>
          </p:cNvSpPr>
          <p:nvPr>
            <p:ph type="ctrTitle"/>
          </p:nvPr>
        </p:nvSpPr>
        <p:spPr/>
        <p:txBody>
          <a:bodyPr/>
          <a:lstStyle/>
          <a:p>
            <a:r>
              <a:rPr lang="fr-FR" b="1" dirty="0">
                <a:solidFill>
                  <a:srgbClr val="C00000"/>
                </a:solidFill>
              </a:rPr>
              <a:t>CESCE-2025-2026 </a:t>
            </a:r>
          </a:p>
        </p:txBody>
      </p:sp>
      <p:sp>
        <p:nvSpPr>
          <p:cNvPr id="3" name="Sous-titre 2">
            <a:extLst>
              <a:ext uri="{FF2B5EF4-FFF2-40B4-BE49-F238E27FC236}">
                <a16:creationId xmlns:a16="http://schemas.microsoft.com/office/drawing/2014/main" id="{DFA91C2A-B84D-9E00-D7AD-31B134346823}"/>
              </a:ext>
            </a:extLst>
          </p:cNvPr>
          <p:cNvSpPr>
            <a:spLocks noGrp="1"/>
          </p:cNvSpPr>
          <p:nvPr>
            <p:ph type="subTitle" idx="1"/>
          </p:nvPr>
        </p:nvSpPr>
        <p:spPr/>
        <p:txBody>
          <a:bodyPr/>
          <a:lstStyle/>
          <a:p>
            <a:r>
              <a:rPr lang="fr-FR" b="1" dirty="0"/>
              <a:t>Première réunion- Le 20/11/2026-13H</a:t>
            </a:r>
          </a:p>
          <a:p>
            <a:r>
              <a:rPr lang="fr-FR" b="1" dirty="0"/>
              <a:t>CESCE : Comité d’éducation à la santé, la citoyenneté et à l’environnement</a:t>
            </a:r>
          </a:p>
        </p:txBody>
      </p:sp>
    </p:spTree>
    <p:extLst>
      <p:ext uri="{BB962C8B-B14F-4D97-AF65-F5344CB8AC3E}">
        <p14:creationId xmlns:p14="http://schemas.microsoft.com/office/powerpoint/2010/main" val="27234792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44807B5-A6BE-DAC7-E419-01B514CD23DC}"/>
              </a:ext>
            </a:extLst>
          </p:cNvPr>
          <p:cNvSpPr>
            <a:spLocks noGrp="1"/>
          </p:cNvSpPr>
          <p:nvPr>
            <p:ph type="title"/>
          </p:nvPr>
        </p:nvSpPr>
        <p:spPr/>
        <p:txBody>
          <a:bodyPr/>
          <a:lstStyle/>
          <a:p>
            <a:r>
              <a:rPr lang="fr-FR" b="1" dirty="0">
                <a:solidFill>
                  <a:srgbClr val="7030A0"/>
                </a:solidFill>
              </a:rPr>
              <a:t>IV – L’Education à la citoyenneté</a:t>
            </a:r>
            <a:endParaRPr lang="fr-FR" dirty="0"/>
          </a:p>
        </p:txBody>
      </p:sp>
      <p:sp>
        <p:nvSpPr>
          <p:cNvPr id="3" name="Espace réservé du contenu 2">
            <a:extLst>
              <a:ext uri="{FF2B5EF4-FFF2-40B4-BE49-F238E27FC236}">
                <a16:creationId xmlns:a16="http://schemas.microsoft.com/office/drawing/2014/main" id="{D1ACCC0F-6222-94D9-72C9-F7B67934415D}"/>
              </a:ext>
            </a:extLst>
          </p:cNvPr>
          <p:cNvSpPr>
            <a:spLocks noGrp="1"/>
          </p:cNvSpPr>
          <p:nvPr>
            <p:ph idx="1"/>
          </p:nvPr>
        </p:nvSpPr>
        <p:spPr>
          <a:xfrm>
            <a:off x="838200" y="1825624"/>
            <a:ext cx="10515600" cy="5032375"/>
          </a:xfrm>
        </p:spPr>
        <p:txBody>
          <a:bodyPr>
            <a:normAutofit lnSpcReduction="10000"/>
          </a:bodyPr>
          <a:lstStyle/>
          <a:p>
            <a:r>
              <a:rPr lang="fr-FR" b="1" dirty="0">
                <a:solidFill>
                  <a:srgbClr val="00B050"/>
                </a:solidFill>
              </a:rPr>
              <a:t>PLC – Premier secours citoyen -</a:t>
            </a:r>
            <a:r>
              <a:rPr lang="fr-FR" b="1" dirty="0"/>
              <a:t>Mme </a:t>
            </a:r>
            <a:r>
              <a:rPr lang="fr-FR" b="1" dirty="0" err="1"/>
              <a:t>Loubes</a:t>
            </a:r>
            <a:r>
              <a:rPr lang="fr-FR" b="1" dirty="0"/>
              <a:t> Mme </a:t>
            </a:r>
            <a:r>
              <a:rPr lang="fr-FR" b="1" dirty="0" err="1"/>
              <a:t>Dorléac</a:t>
            </a:r>
            <a:r>
              <a:rPr lang="fr-FR" b="1" dirty="0"/>
              <a:t> </a:t>
            </a:r>
            <a:r>
              <a:rPr lang="fr-FR" b="1" dirty="0" err="1"/>
              <a:t>M.Bonnafis</a:t>
            </a:r>
            <a:endParaRPr lang="fr-FR" b="1" dirty="0"/>
          </a:p>
          <a:p>
            <a:r>
              <a:rPr lang="fr-FR" b="1" dirty="0"/>
              <a:t>70 élèves du niveau 4 </a:t>
            </a:r>
            <a:r>
              <a:rPr lang="fr-FR" b="1" dirty="0" err="1"/>
              <a:t>ème</a:t>
            </a:r>
            <a:r>
              <a:rPr lang="fr-FR" b="1" dirty="0"/>
              <a:t> volontaires</a:t>
            </a:r>
          </a:p>
          <a:p>
            <a:r>
              <a:rPr lang="fr-FR" b="1" dirty="0"/>
              <a:t>7 H par groupe de 10 élèves</a:t>
            </a:r>
          </a:p>
          <a:p>
            <a:pPr algn="just"/>
            <a:r>
              <a:rPr lang="fr-FR" b="1" dirty="0">
                <a:solidFill>
                  <a:srgbClr val="00B0F0"/>
                </a:solidFill>
              </a:rPr>
              <a:t>Objectifs  : Apprendre à réagir face à une situation d’urgence/Savoir mettre en sécurité une victime ou un témoin / Alerter les secours / Effectuer les gestes de survie/ Devenir un citoyen capable d’agir en cas de besoin/ Obtenir un diplôme officiel, reconnu, utile et valorisable / Améliorer le climat scolaire en formant des élèves responsables, autonomes et solidaires – Valoriser l’élève</a:t>
            </a:r>
          </a:p>
          <a:p>
            <a:pPr algn="just"/>
            <a:r>
              <a:rPr lang="fr-FR" b="1" dirty="0">
                <a:solidFill>
                  <a:srgbClr val="00B0F0"/>
                </a:solidFill>
              </a:rPr>
              <a:t>Cette année formation sur site FIL (formation secours citoyen )</a:t>
            </a:r>
          </a:p>
          <a:p>
            <a:endParaRPr lang="fr-FR" b="1" dirty="0">
              <a:solidFill>
                <a:srgbClr val="00B0F0"/>
              </a:solidFill>
            </a:endParaRPr>
          </a:p>
        </p:txBody>
      </p:sp>
    </p:spTree>
    <p:extLst>
      <p:ext uri="{BB962C8B-B14F-4D97-AF65-F5344CB8AC3E}">
        <p14:creationId xmlns:p14="http://schemas.microsoft.com/office/powerpoint/2010/main" val="7957706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B400046-70DC-A6C6-A17C-A9EC7652AD7A}"/>
              </a:ext>
            </a:extLst>
          </p:cNvPr>
          <p:cNvSpPr>
            <a:spLocks noGrp="1"/>
          </p:cNvSpPr>
          <p:nvPr>
            <p:ph type="title"/>
          </p:nvPr>
        </p:nvSpPr>
        <p:spPr/>
        <p:txBody>
          <a:bodyPr/>
          <a:lstStyle/>
          <a:p>
            <a:r>
              <a:rPr lang="fr-FR" b="1" dirty="0">
                <a:solidFill>
                  <a:srgbClr val="7030A0"/>
                </a:solidFill>
              </a:rPr>
              <a:t>V- Education à la santé</a:t>
            </a:r>
          </a:p>
        </p:txBody>
      </p:sp>
      <p:sp>
        <p:nvSpPr>
          <p:cNvPr id="3" name="Espace réservé du contenu 2">
            <a:extLst>
              <a:ext uri="{FF2B5EF4-FFF2-40B4-BE49-F238E27FC236}">
                <a16:creationId xmlns:a16="http://schemas.microsoft.com/office/drawing/2014/main" id="{8A47D43C-E939-99DE-4495-05034BD33FFD}"/>
              </a:ext>
            </a:extLst>
          </p:cNvPr>
          <p:cNvSpPr>
            <a:spLocks noGrp="1"/>
          </p:cNvSpPr>
          <p:nvPr>
            <p:ph idx="1"/>
          </p:nvPr>
        </p:nvSpPr>
        <p:spPr/>
        <p:txBody>
          <a:bodyPr>
            <a:normAutofit fontScale="92500" lnSpcReduction="10000"/>
          </a:bodyPr>
          <a:lstStyle/>
          <a:p>
            <a:r>
              <a:rPr lang="fr-FR" b="1" dirty="0"/>
              <a:t>Mme </a:t>
            </a:r>
            <a:r>
              <a:rPr lang="fr-FR" b="1" dirty="0" err="1"/>
              <a:t>Loubes</a:t>
            </a:r>
            <a:r>
              <a:rPr lang="fr-FR" b="1" dirty="0"/>
              <a:t> Infirmière</a:t>
            </a:r>
          </a:p>
          <a:p>
            <a:r>
              <a:rPr lang="fr-FR" dirty="0"/>
              <a:t>Actions réalisées en 2024-2025 qui vont se poursuivre cette année</a:t>
            </a:r>
          </a:p>
          <a:p>
            <a:r>
              <a:rPr lang="fr-FR" b="1" dirty="0">
                <a:solidFill>
                  <a:srgbClr val="00B050"/>
                </a:solidFill>
              </a:rPr>
              <a:t>Education à la vie affective, relationnelle et sexuelle (EVARS)</a:t>
            </a:r>
          </a:p>
          <a:p>
            <a:r>
              <a:rPr lang="fr-FR" dirty="0"/>
              <a:t>2 par classe / Animation effectuée en binôme avec l’infirmière du collège Germaine Tillon Aussonne et </a:t>
            </a:r>
            <a:r>
              <a:rPr lang="fr-FR" dirty="0" err="1"/>
              <a:t>M.Maamer</a:t>
            </a:r>
            <a:endParaRPr lang="fr-FR" dirty="0"/>
          </a:p>
          <a:p>
            <a:r>
              <a:rPr lang="fr-FR" b="1" dirty="0">
                <a:solidFill>
                  <a:srgbClr val="00B0F0"/>
                </a:solidFill>
              </a:rPr>
              <a:t>Objectifs : Estime et le respect de soi et des autres/ Travail sur la notion de consentement/ L’apprentissage des valeurs communes et des règles sociales/ La compréhension et l’acceptation des différences/ La connaissance et le respect de la loi et des interdits /Le développement de l’esprit critique/ Des comportements responsables</a:t>
            </a:r>
          </a:p>
          <a:p>
            <a:endParaRPr lang="fr-FR" b="1" dirty="0">
              <a:solidFill>
                <a:srgbClr val="00B0F0"/>
              </a:solidFill>
            </a:endParaRPr>
          </a:p>
          <a:p>
            <a:endParaRPr lang="fr-FR" dirty="0"/>
          </a:p>
        </p:txBody>
      </p:sp>
    </p:spTree>
    <p:extLst>
      <p:ext uri="{BB962C8B-B14F-4D97-AF65-F5344CB8AC3E}">
        <p14:creationId xmlns:p14="http://schemas.microsoft.com/office/powerpoint/2010/main" val="34145040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3BF80ED-3DBA-3671-188F-9CE42EE2D339}"/>
              </a:ext>
            </a:extLst>
          </p:cNvPr>
          <p:cNvSpPr>
            <a:spLocks noGrp="1"/>
          </p:cNvSpPr>
          <p:nvPr>
            <p:ph type="title"/>
          </p:nvPr>
        </p:nvSpPr>
        <p:spPr/>
        <p:txBody>
          <a:bodyPr/>
          <a:lstStyle/>
          <a:p>
            <a:r>
              <a:rPr lang="fr-FR" b="1" dirty="0">
                <a:solidFill>
                  <a:srgbClr val="7030A0"/>
                </a:solidFill>
              </a:rPr>
              <a:t>IV – L’Education à la citoyenneté</a:t>
            </a:r>
            <a:endParaRPr lang="fr-FR" dirty="0"/>
          </a:p>
        </p:txBody>
      </p:sp>
      <p:sp>
        <p:nvSpPr>
          <p:cNvPr id="3" name="Espace réservé du contenu 2">
            <a:extLst>
              <a:ext uri="{FF2B5EF4-FFF2-40B4-BE49-F238E27FC236}">
                <a16:creationId xmlns:a16="http://schemas.microsoft.com/office/drawing/2014/main" id="{4DA06F7B-4CFD-4A12-6884-C351919FA61C}"/>
              </a:ext>
            </a:extLst>
          </p:cNvPr>
          <p:cNvSpPr>
            <a:spLocks noGrp="1"/>
          </p:cNvSpPr>
          <p:nvPr>
            <p:ph idx="1"/>
          </p:nvPr>
        </p:nvSpPr>
        <p:spPr>
          <a:xfrm>
            <a:off x="838200" y="1825624"/>
            <a:ext cx="10515600" cy="5032375"/>
          </a:xfrm>
        </p:spPr>
        <p:txBody>
          <a:bodyPr>
            <a:normAutofit fontScale="92500" lnSpcReduction="10000"/>
          </a:bodyPr>
          <a:lstStyle/>
          <a:p>
            <a:r>
              <a:rPr lang="fr-FR" b="1" dirty="0"/>
              <a:t>EVARS suite</a:t>
            </a:r>
          </a:p>
          <a:p>
            <a:pPr algn="just"/>
            <a:r>
              <a:rPr lang="fr-FR" u="sng" dirty="0"/>
              <a:t>Connaissances apportées </a:t>
            </a:r>
            <a:r>
              <a:rPr lang="fr-FR" b="1" dirty="0"/>
              <a:t>: </a:t>
            </a:r>
            <a:r>
              <a:rPr lang="fr-FR" dirty="0"/>
              <a:t>Informations objectives et scientifiques sur le corps, les risques en matière de sexualité, la loi (protection des mineurs notamment), les moyens de contraception, la contraception d’urgence, l’IVG, les ressources (information, consultation médicale)</a:t>
            </a:r>
          </a:p>
          <a:p>
            <a:pPr algn="just"/>
            <a:r>
              <a:rPr lang="fr-FR" b="1" dirty="0">
                <a:solidFill>
                  <a:srgbClr val="00B050"/>
                </a:solidFill>
              </a:rPr>
              <a:t>Les Bilans infirmiers / 6 </a:t>
            </a:r>
            <a:r>
              <a:rPr lang="fr-FR" b="1" dirty="0" err="1">
                <a:solidFill>
                  <a:srgbClr val="00B050"/>
                </a:solidFill>
              </a:rPr>
              <a:t>ème</a:t>
            </a:r>
            <a:r>
              <a:rPr lang="fr-FR" b="1" dirty="0">
                <a:solidFill>
                  <a:srgbClr val="00B050"/>
                </a:solidFill>
              </a:rPr>
              <a:t> – L’éducation à l’hygiène de vie en individuel – </a:t>
            </a:r>
            <a:r>
              <a:rPr lang="fr-FR" dirty="0">
                <a:solidFill>
                  <a:srgbClr val="00B0F0"/>
                </a:solidFill>
              </a:rPr>
              <a:t>A ce jour 75 élèves reçus –Entretien approfondi avec l’enfant sur son bien-être, sa santé, son adaptation au collège, sa vie en dehors du collège etc…Education individuelle à la santé : alimentation – hygiène de vie- sommeil- écrans- Des mesures de dépistages : audition, vision de loin et de près, vision des couleurs, du relief, poids, taille et indice de masse corporelle ou IMC</a:t>
            </a:r>
          </a:p>
          <a:p>
            <a:pPr algn="just"/>
            <a:r>
              <a:rPr lang="fr-FR" b="1" dirty="0">
                <a:solidFill>
                  <a:srgbClr val="00B050"/>
                </a:solidFill>
              </a:rPr>
              <a:t>Prévention des Toxicomanies / Niveau 4 </a:t>
            </a:r>
            <a:r>
              <a:rPr lang="fr-FR" b="1" dirty="0" err="1">
                <a:solidFill>
                  <a:srgbClr val="00B050"/>
                </a:solidFill>
              </a:rPr>
              <a:t>ème</a:t>
            </a:r>
            <a:endParaRPr lang="fr-FR" b="1" dirty="0">
              <a:solidFill>
                <a:srgbClr val="00B050"/>
              </a:solidFill>
            </a:endParaRPr>
          </a:p>
          <a:p>
            <a:pPr algn="just"/>
            <a:endParaRPr lang="fr-FR" dirty="0">
              <a:solidFill>
                <a:srgbClr val="00B0F0"/>
              </a:solidFill>
            </a:endParaRPr>
          </a:p>
        </p:txBody>
      </p:sp>
    </p:spTree>
    <p:extLst>
      <p:ext uri="{BB962C8B-B14F-4D97-AF65-F5344CB8AC3E}">
        <p14:creationId xmlns:p14="http://schemas.microsoft.com/office/powerpoint/2010/main" val="33698983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F08678B-E940-18DA-37A2-8ED16FC59F05}"/>
              </a:ext>
            </a:extLst>
          </p:cNvPr>
          <p:cNvSpPr>
            <a:spLocks noGrp="1"/>
          </p:cNvSpPr>
          <p:nvPr>
            <p:ph type="title"/>
          </p:nvPr>
        </p:nvSpPr>
        <p:spPr/>
        <p:txBody>
          <a:bodyPr/>
          <a:lstStyle/>
          <a:p>
            <a:r>
              <a:rPr lang="fr-FR" b="1" dirty="0">
                <a:solidFill>
                  <a:srgbClr val="7030A0"/>
                </a:solidFill>
              </a:rPr>
              <a:t>Education à l’environnement</a:t>
            </a:r>
          </a:p>
        </p:txBody>
      </p:sp>
      <p:sp>
        <p:nvSpPr>
          <p:cNvPr id="3" name="Espace réservé du contenu 2">
            <a:extLst>
              <a:ext uri="{FF2B5EF4-FFF2-40B4-BE49-F238E27FC236}">
                <a16:creationId xmlns:a16="http://schemas.microsoft.com/office/drawing/2014/main" id="{A5C8262D-266F-C926-4824-226EA0C8388C}"/>
              </a:ext>
            </a:extLst>
          </p:cNvPr>
          <p:cNvSpPr>
            <a:spLocks noGrp="1"/>
          </p:cNvSpPr>
          <p:nvPr>
            <p:ph idx="1"/>
          </p:nvPr>
        </p:nvSpPr>
        <p:spPr/>
        <p:txBody>
          <a:bodyPr/>
          <a:lstStyle/>
          <a:p>
            <a:r>
              <a:rPr lang="fr-FR" b="1" dirty="0"/>
              <a:t>Mme Di Marco</a:t>
            </a:r>
          </a:p>
          <a:p>
            <a:endParaRPr lang="fr-FR" b="1" dirty="0"/>
          </a:p>
          <a:p>
            <a:pPr marL="0" indent="0">
              <a:buNone/>
            </a:pPr>
            <a:r>
              <a:rPr lang="fr-FR" dirty="0"/>
              <a:t>-Formation des éco-délégués</a:t>
            </a:r>
          </a:p>
          <a:p>
            <a:pPr marL="0" indent="0">
              <a:buNone/>
            </a:pPr>
            <a:r>
              <a:rPr lang="fr-FR" dirty="0"/>
              <a:t>-Partenariat avec la maison des transitions écologiques de la ville de Colomiers</a:t>
            </a:r>
          </a:p>
          <a:p>
            <a:pPr marL="0" indent="0">
              <a:buNone/>
            </a:pPr>
            <a:r>
              <a:rPr lang="fr-FR" dirty="0"/>
              <a:t>-Sensibilisation du gaspillage alimentaire</a:t>
            </a:r>
          </a:p>
          <a:p>
            <a:pPr>
              <a:buFontTx/>
              <a:buChar char="-"/>
            </a:pPr>
            <a:r>
              <a:rPr lang="fr-FR" dirty="0"/>
              <a:t>Tri des déchets dans les classes</a:t>
            </a:r>
          </a:p>
          <a:p>
            <a:pPr>
              <a:buFontTx/>
              <a:buChar char="-"/>
            </a:pPr>
            <a:r>
              <a:rPr lang="fr-FR" dirty="0"/>
              <a:t>Potager</a:t>
            </a:r>
          </a:p>
          <a:p>
            <a:pPr>
              <a:buFontTx/>
              <a:buChar char="-"/>
            </a:pPr>
            <a:endParaRPr lang="fr-FR" dirty="0"/>
          </a:p>
          <a:p>
            <a:pPr marL="0" indent="0">
              <a:buNone/>
            </a:pPr>
            <a:endParaRPr lang="fr-FR" dirty="0"/>
          </a:p>
          <a:p>
            <a:pPr marL="0" indent="0">
              <a:buNone/>
            </a:pPr>
            <a:endParaRPr lang="fr-FR" b="1" dirty="0"/>
          </a:p>
        </p:txBody>
      </p:sp>
    </p:spTree>
    <p:extLst>
      <p:ext uri="{BB962C8B-B14F-4D97-AF65-F5344CB8AC3E}">
        <p14:creationId xmlns:p14="http://schemas.microsoft.com/office/powerpoint/2010/main" val="23232005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17498E4-00BF-235D-7A01-1FFEFA11D584}"/>
              </a:ext>
            </a:extLst>
          </p:cNvPr>
          <p:cNvSpPr>
            <a:spLocks noGrp="1"/>
          </p:cNvSpPr>
          <p:nvPr>
            <p:ph type="title"/>
          </p:nvPr>
        </p:nvSpPr>
        <p:spPr/>
        <p:txBody>
          <a:bodyPr/>
          <a:lstStyle/>
          <a:p>
            <a:r>
              <a:rPr lang="fr-FR" b="1" dirty="0">
                <a:solidFill>
                  <a:srgbClr val="7030A0"/>
                </a:solidFill>
              </a:rPr>
              <a:t>Les propositions- Echanges</a:t>
            </a:r>
          </a:p>
        </p:txBody>
      </p:sp>
      <p:sp>
        <p:nvSpPr>
          <p:cNvPr id="3" name="Espace réservé du contenu 2">
            <a:extLst>
              <a:ext uri="{FF2B5EF4-FFF2-40B4-BE49-F238E27FC236}">
                <a16:creationId xmlns:a16="http://schemas.microsoft.com/office/drawing/2014/main" id="{E5B0BBCC-7B25-413A-C815-370F34381B15}"/>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737305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F547BB8-EBBD-008A-FD32-D8FCA44F251E}"/>
              </a:ext>
            </a:extLst>
          </p:cNvPr>
          <p:cNvSpPr>
            <a:spLocks noGrp="1"/>
          </p:cNvSpPr>
          <p:nvPr>
            <p:ph type="title"/>
          </p:nvPr>
        </p:nvSpPr>
        <p:spPr/>
        <p:txBody>
          <a:bodyPr/>
          <a:lstStyle/>
          <a:p>
            <a:r>
              <a:rPr lang="fr-FR" b="1" dirty="0">
                <a:solidFill>
                  <a:srgbClr val="7030A0"/>
                </a:solidFill>
              </a:rPr>
              <a:t>Date de la prochaine réunion</a:t>
            </a:r>
          </a:p>
        </p:txBody>
      </p:sp>
      <p:sp>
        <p:nvSpPr>
          <p:cNvPr id="3" name="Espace réservé du contenu 2">
            <a:extLst>
              <a:ext uri="{FF2B5EF4-FFF2-40B4-BE49-F238E27FC236}">
                <a16:creationId xmlns:a16="http://schemas.microsoft.com/office/drawing/2014/main" id="{73BBF79F-4738-A0C4-46BF-E2A339D8B1F6}"/>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3197495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E8C074F-7B7A-CDDB-A2B6-E558F86FE148}"/>
              </a:ext>
            </a:extLst>
          </p:cNvPr>
          <p:cNvSpPr>
            <a:spLocks noGrp="1"/>
          </p:cNvSpPr>
          <p:nvPr>
            <p:ph type="title"/>
          </p:nvPr>
        </p:nvSpPr>
        <p:spPr/>
        <p:txBody>
          <a:bodyPr/>
          <a:lstStyle/>
          <a:p>
            <a:r>
              <a:rPr lang="fr-FR" b="1" dirty="0">
                <a:solidFill>
                  <a:srgbClr val="7030A0"/>
                </a:solidFill>
              </a:rPr>
              <a:t>                                         </a:t>
            </a:r>
            <a:r>
              <a:rPr lang="fr-FR" sz="6600" b="1" dirty="0">
                <a:solidFill>
                  <a:srgbClr val="7030A0"/>
                </a:solidFill>
              </a:rPr>
              <a:t>Merci</a:t>
            </a:r>
          </a:p>
        </p:txBody>
      </p:sp>
      <p:sp>
        <p:nvSpPr>
          <p:cNvPr id="3" name="Espace réservé du contenu 2">
            <a:extLst>
              <a:ext uri="{FF2B5EF4-FFF2-40B4-BE49-F238E27FC236}">
                <a16:creationId xmlns:a16="http://schemas.microsoft.com/office/drawing/2014/main" id="{7EE9D22E-56A7-670A-FF38-4F5B1274F792}"/>
              </a:ext>
            </a:extLst>
          </p:cNvPr>
          <p:cNvSpPr>
            <a:spLocks noGrp="1"/>
          </p:cNvSpPr>
          <p:nvPr>
            <p:ph idx="1"/>
          </p:nvPr>
        </p:nvSpPr>
        <p:spPr/>
        <p:txBody>
          <a:bodyPr/>
          <a:lstStyle/>
          <a:p>
            <a:endParaRPr lang="fr-FR" dirty="0"/>
          </a:p>
        </p:txBody>
      </p:sp>
    </p:spTree>
    <p:extLst>
      <p:ext uri="{BB962C8B-B14F-4D97-AF65-F5344CB8AC3E}">
        <p14:creationId xmlns:p14="http://schemas.microsoft.com/office/powerpoint/2010/main" val="1350721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F0CAB2-536E-39B5-8A57-010291CBCC88}"/>
              </a:ext>
            </a:extLst>
          </p:cNvPr>
          <p:cNvSpPr>
            <a:spLocks noGrp="1"/>
          </p:cNvSpPr>
          <p:nvPr>
            <p:ph type="title"/>
          </p:nvPr>
        </p:nvSpPr>
        <p:spPr/>
        <p:txBody>
          <a:bodyPr/>
          <a:lstStyle/>
          <a:p>
            <a:r>
              <a:rPr lang="fr-FR" dirty="0"/>
              <a:t>                                   </a:t>
            </a:r>
            <a:r>
              <a:rPr lang="fr-FR" b="1" dirty="0">
                <a:solidFill>
                  <a:srgbClr val="7030A0"/>
                </a:solidFill>
              </a:rPr>
              <a:t>Ordre du jour</a:t>
            </a:r>
          </a:p>
        </p:txBody>
      </p:sp>
      <p:sp>
        <p:nvSpPr>
          <p:cNvPr id="3" name="Espace réservé du contenu 2">
            <a:extLst>
              <a:ext uri="{FF2B5EF4-FFF2-40B4-BE49-F238E27FC236}">
                <a16:creationId xmlns:a16="http://schemas.microsoft.com/office/drawing/2014/main" id="{C461B7F1-B70C-6D1D-6ABB-04926E308F03}"/>
              </a:ext>
            </a:extLst>
          </p:cNvPr>
          <p:cNvSpPr>
            <a:spLocks noGrp="1"/>
          </p:cNvSpPr>
          <p:nvPr>
            <p:ph idx="1"/>
          </p:nvPr>
        </p:nvSpPr>
        <p:spPr>
          <a:xfrm>
            <a:off x="838200" y="1825624"/>
            <a:ext cx="10515600" cy="5032375"/>
          </a:xfrm>
        </p:spPr>
        <p:txBody>
          <a:bodyPr>
            <a:normAutofit fontScale="92500" lnSpcReduction="20000"/>
          </a:bodyPr>
          <a:lstStyle/>
          <a:p>
            <a:r>
              <a:rPr lang="fr-FR" dirty="0"/>
              <a:t>                               -</a:t>
            </a:r>
          </a:p>
          <a:p>
            <a:r>
              <a:rPr lang="fr-FR" dirty="0"/>
              <a:t> Présentation des membres (tour de table)</a:t>
            </a:r>
          </a:p>
          <a:p>
            <a:r>
              <a:rPr lang="fr-FR" dirty="0"/>
              <a:t>Désignation du secrétaire de séance</a:t>
            </a:r>
          </a:p>
          <a:p>
            <a:r>
              <a:rPr lang="fr-FR" dirty="0"/>
              <a:t>I- Le CESCE, en quelques mots…</a:t>
            </a:r>
          </a:p>
          <a:p>
            <a:r>
              <a:rPr lang="fr-FR" dirty="0"/>
              <a:t>II - L’axe principal, les actions déjà menées</a:t>
            </a:r>
          </a:p>
          <a:p>
            <a:r>
              <a:rPr lang="fr-FR" dirty="0"/>
              <a:t>III- Les indicateurs de Vie scolaire – Présentation Mme Di Marco CPE</a:t>
            </a:r>
          </a:p>
          <a:p>
            <a:r>
              <a:rPr lang="fr-FR" dirty="0"/>
              <a:t>IV- Education à la citoyenneté Mme Lateulade – Mme Di Marco – Mme </a:t>
            </a:r>
            <a:r>
              <a:rPr lang="fr-FR" dirty="0" err="1"/>
              <a:t>Loubes</a:t>
            </a:r>
            <a:r>
              <a:rPr lang="fr-FR" dirty="0"/>
              <a:t> infirmière</a:t>
            </a:r>
          </a:p>
          <a:p>
            <a:r>
              <a:rPr lang="fr-FR" dirty="0"/>
              <a:t>V- Education à la Santé - Mme </a:t>
            </a:r>
            <a:r>
              <a:rPr lang="fr-FR" dirty="0" err="1"/>
              <a:t>Loubes</a:t>
            </a:r>
            <a:r>
              <a:rPr lang="fr-FR" dirty="0"/>
              <a:t> </a:t>
            </a:r>
          </a:p>
          <a:p>
            <a:r>
              <a:rPr lang="fr-FR" dirty="0"/>
              <a:t>VI - Education à l’environnement Mme Di Marco CPE</a:t>
            </a:r>
          </a:p>
          <a:p>
            <a:r>
              <a:rPr lang="fr-FR" dirty="0"/>
              <a:t>VII - Les propositions- Echanges</a:t>
            </a:r>
          </a:p>
          <a:p>
            <a:r>
              <a:rPr lang="fr-FR" dirty="0"/>
              <a:t>Date de la prochaine réunion du CESCE</a:t>
            </a:r>
          </a:p>
          <a:p>
            <a:endParaRPr lang="fr-FR" dirty="0"/>
          </a:p>
          <a:p>
            <a:endParaRPr lang="fr-FR" dirty="0"/>
          </a:p>
        </p:txBody>
      </p:sp>
    </p:spTree>
    <p:extLst>
      <p:ext uri="{BB962C8B-B14F-4D97-AF65-F5344CB8AC3E}">
        <p14:creationId xmlns:p14="http://schemas.microsoft.com/office/powerpoint/2010/main" val="31352789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497D7B4-AA82-CCDD-D943-9EAF1657EDAA}"/>
              </a:ext>
            </a:extLst>
          </p:cNvPr>
          <p:cNvSpPr>
            <a:spLocks noGrp="1"/>
          </p:cNvSpPr>
          <p:nvPr>
            <p:ph type="title"/>
          </p:nvPr>
        </p:nvSpPr>
        <p:spPr/>
        <p:txBody>
          <a:bodyPr/>
          <a:lstStyle/>
          <a:p>
            <a:r>
              <a:rPr lang="fr-FR" b="1" dirty="0">
                <a:solidFill>
                  <a:srgbClr val="7030A0"/>
                </a:solidFill>
              </a:rPr>
              <a:t>I - Le CESCE, en quelques mots</a:t>
            </a:r>
          </a:p>
        </p:txBody>
      </p:sp>
      <p:sp>
        <p:nvSpPr>
          <p:cNvPr id="3" name="Espace réservé du contenu 2">
            <a:extLst>
              <a:ext uri="{FF2B5EF4-FFF2-40B4-BE49-F238E27FC236}">
                <a16:creationId xmlns:a16="http://schemas.microsoft.com/office/drawing/2014/main" id="{90650C2C-D80F-F921-FCA7-4A879F4A787D}"/>
              </a:ext>
            </a:extLst>
          </p:cNvPr>
          <p:cNvSpPr>
            <a:spLocks noGrp="1"/>
          </p:cNvSpPr>
          <p:nvPr>
            <p:ph idx="1"/>
          </p:nvPr>
        </p:nvSpPr>
        <p:spPr>
          <a:xfrm>
            <a:off x="838200" y="1825625"/>
            <a:ext cx="10515600" cy="4667250"/>
          </a:xfrm>
        </p:spPr>
        <p:txBody>
          <a:bodyPr>
            <a:normAutofit lnSpcReduction="10000"/>
          </a:bodyPr>
          <a:lstStyle/>
          <a:p>
            <a:r>
              <a:rPr lang="fr-FR" dirty="0"/>
              <a:t>CESCE : Comité d’éducation à la santé, à la citoyenneté et à l’environnement</a:t>
            </a:r>
          </a:p>
          <a:p>
            <a:r>
              <a:rPr lang="fr-FR" dirty="0"/>
              <a:t>Instance qui existe depuis deux ans dans l’établissement</a:t>
            </a:r>
          </a:p>
          <a:p>
            <a:r>
              <a:rPr lang="fr-FR" dirty="0"/>
              <a:t>Il s’agit d’une instance qui donne un cadre à toutes les actions de prévention de l’établissement en matière d’éducation à la santé, la citoyenneté et à l’environnement</a:t>
            </a:r>
          </a:p>
          <a:p>
            <a:r>
              <a:rPr lang="fr-FR" dirty="0"/>
              <a:t>Instance qui permet à tous les membres d’être force de propositions</a:t>
            </a:r>
          </a:p>
          <a:p>
            <a:r>
              <a:rPr lang="fr-FR" dirty="0"/>
              <a:t>Nous débutons chaque  séance par l’état des lieux : les indicateurs de vie scolaire afin de  mettre en perspectives les actions.</a:t>
            </a:r>
          </a:p>
          <a:p>
            <a:endParaRPr lang="fr-FR" dirty="0"/>
          </a:p>
        </p:txBody>
      </p:sp>
    </p:spTree>
    <p:extLst>
      <p:ext uri="{BB962C8B-B14F-4D97-AF65-F5344CB8AC3E}">
        <p14:creationId xmlns:p14="http://schemas.microsoft.com/office/powerpoint/2010/main" val="108990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0E6045C-471E-D62A-3BB8-33502A43E2CE}"/>
              </a:ext>
            </a:extLst>
          </p:cNvPr>
          <p:cNvSpPr>
            <a:spLocks noGrp="1"/>
          </p:cNvSpPr>
          <p:nvPr>
            <p:ph type="title"/>
          </p:nvPr>
        </p:nvSpPr>
        <p:spPr/>
        <p:txBody>
          <a:bodyPr/>
          <a:lstStyle/>
          <a:p>
            <a:r>
              <a:rPr lang="fr-FR" b="1" dirty="0">
                <a:solidFill>
                  <a:srgbClr val="7030A0"/>
                </a:solidFill>
              </a:rPr>
              <a:t>II- L’axe principal, les actions déjà menées</a:t>
            </a:r>
          </a:p>
        </p:txBody>
      </p:sp>
      <p:sp>
        <p:nvSpPr>
          <p:cNvPr id="3" name="Espace réservé du contenu 2">
            <a:extLst>
              <a:ext uri="{FF2B5EF4-FFF2-40B4-BE49-F238E27FC236}">
                <a16:creationId xmlns:a16="http://schemas.microsoft.com/office/drawing/2014/main" id="{52C7CF69-0876-2D79-A556-B7E2594D9FF8}"/>
              </a:ext>
            </a:extLst>
          </p:cNvPr>
          <p:cNvSpPr>
            <a:spLocks noGrp="1"/>
          </p:cNvSpPr>
          <p:nvPr>
            <p:ph idx="1"/>
          </p:nvPr>
        </p:nvSpPr>
        <p:spPr/>
        <p:txBody>
          <a:bodyPr/>
          <a:lstStyle/>
          <a:p>
            <a:r>
              <a:rPr lang="fr-FR" dirty="0"/>
              <a:t>L’axe principal : L’amélioration du climat scolaire</a:t>
            </a:r>
          </a:p>
          <a:p>
            <a:r>
              <a:rPr lang="fr-FR" dirty="0"/>
              <a:t>Les actions déjà menées :</a:t>
            </a:r>
          </a:p>
          <a:p>
            <a:r>
              <a:rPr lang="fr-FR" dirty="0"/>
              <a:t>-Engagement citoyen : Actions autour de la Laïcité-éco-délégués – Lutte contre le harcèlement – EVARS – PSC1- action « Egalité filles garçons » il y a deux ans- prévention des toxicomanies</a:t>
            </a:r>
          </a:p>
          <a:p>
            <a:r>
              <a:rPr lang="fr-FR" dirty="0"/>
              <a:t>Actions à faire perdurer et à développer</a:t>
            </a:r>
          </a:p>
          <a:p>
            <a:r>
              <a:rPr lang="fr-FR" dirty="0"/>
              <a:t>Cette année : les Ambassadeurs ( lutte contre le harcèlement)-&gt; formation et implication / Egalité Filles-Garçons / Semaine de la Laïcité</a:t>
            </a:r>
          </a:p>
          <a:p>
            <a:endParaRPr lang="fr-FR" b="1" dirty="0"/>
          </a:p>
        </p:txBody>
      </p:sp>
    </p:spTree>
    <p:extLst>
      <p:ext uri="{BB962C8B-B14F-4D97-AF65-F5344CB8AC3E}">
        <p14:creationId xmlns:p14="http://schemas.microsoft.com/office/powerpoint/2010/main" val="33088252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90A9C5-C41F-0B52-2A40-047C07A92A9B}"/>
              </a:ext>
            </a:extLst>
          </p:cNvPr>
          <p:cNvSpPr>
            <a:spLocks noGrp="1"/>
          </p:cNvSpPr>
          <p:nvPr>
            <p:ph type="title"/>
          </p:nvPr>
        </p:nvSpPr>
        <p:spPr/>
        <p:txBody>
          <a:bodyPr/>
          <a:lstStyle/>
          <a:p>
            <a:r>
              <a:rPr lang="fr-FR" b="1" dirty="0">
                <a:solidFill>
                  <a:srgbClr val="7030A0"/>
                </a:solidFill>
              </a:rPr>
              <a:t>III- Les indicateurs Vie scolaire</a:t>
            </a:r>
          </a:p>
        </p:txBody>
      </p:sp>
      <p:sp>
        <p:nvSpPr>
          <p:cNvPr id="3" name="Espace réservé du contenu 2">
            <a:extLst>
              <a:ext uri="{FF2B5EF4-FFF2-40B4-BE49-F238E27FC236}">
                <a16:creationId xmlns:a16="http://schemas.microsoft.com/office/drawing/2014/main" id="{5D46A1AC-A338-D6D5-F223-243B71B6E23E}"/>
              </a:ext>
            </a:extLst>
          </p:cNvPr>
          <p:cNvSpPr>
            <a:spLocks noGrp="1"/>
          </p:cNvSpPr>
          <p:nvPr>
            <p:ph idx="1"/>
          </p:nvPr>
        </p:nvSpPr>
        <p:spPr/>
        <p:txBody>
          <a:bodyPr/>
          <a:lstStyle/>
          <a:p>
            <a:r>
              <a:rPr lang="fr-FR" b="1" dirty="0"/>
              <a:t>Mme Di Marco - CPE</a:t>
            </a:r>
          </a:p>
        </p:txBody>
      </p:sp>
    </p:spTree>
    <p:extLst>
      <p:ext uri="{BB962C8B-B14F-4D97-AF65-F5344CB8AC3E}">
        <p14:creationId xmlns:p14="http://schemas.microsoft.com/office/powerpoint/2010/main" val="1467818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E32A2A7-3F56-22A1-EE77-EB24674C3783}"/>
              </a:ext>
            </a:extLst>
          </p:cNvPr>
          <p:cNvSpPr>
            <a:spLocks noGrp="1"/>
          </p:cNvSpPr>
          <p:nvPr>
            <p:ph type="title"/>
          </p:nvPr>
        </p:nvSpPr>
        <p:spPr>
          <a:xfrm>
            <a:off x="475890" y="313367"/>
            <a:ext cx="10515600" cy="1325563"/>
          </a:xfrm>
        </p:spPr>
        <p:txBody>
          <a:bodyPr/>
          <a:lstStyle/>
          <a:p>
            <a:r>
              <a:rPr lang="fr-FR" b="1" dirty="0">
                <a:solidFill>
                  <a:srgbClr val="7030A0"/>
                </a:solidFill>
              </a:rPr>
              <a:t>IV – L’Education à la citoyenneté</a:t>
            </a:r>
          </a:p>
        </p:txBody>
      </p:sp>
      <p:sp>
        <p:nvSpPr>
          <p:cNvPr id="3" name="Espace réservé du contenu 2">
            <a:extLst>
              <a:ext uri="{FF2B5EF4-FFF2-40B4-BE49-F238E27FC236}">
                <a16:creationId xmlns:a16="http://schemas.microsoft.com/office/drawing/2014/main" id="{341657F4-5840-9F25-A728-A32574C5F92F}"/>
              </a:ext>
            </a:extLst>
          </p:cNvPr>
          <p:cNvSpPr>
            <a:spLocks noGrp="1"/>
          </p:cNvSpPr>
          <p:nvPr>
            <p:ph idx="1"/>
          </p:nvPr>
        </p:nvSpPr>
        <p:spPr/>
        <p:txBody>
          <a:bodyPr/>
          <a:lstStyle/>
          <a:p>
            <a:r>
              <a:rPr lang="fr-FR" b="1" dirty="0"/>
              <a:t>Mme Lateulade, Mme Di- Marco, Mme </a:t>
            </a:r>
            <a:r>
              <a:rPr lang="fr-FR" b="1" dirty="0" err="1"/>
              <a:t>Loubes</a:t>
            </a:r>
            <a:endParaRPr lang="fr-FR" b="1" dirty="0"/>
          </a:p>
          <a:p>
            <a:endParaRPr lang="fr-FR" b="1" dirty="0"/>
          </a:p>
          <a:p>
            <a:r>
              <a:rPr lang="fr-FR" dirty="0"/>
              <a:t>Tous les délégués ont été formés/ Membres du CVC par le PLC</a:t>
            </a:r>
          </a:p>
          <a:p>
            <a:endParaRPr lang="fr-FR" dirty="0"/>
          </a:p>
          <a:p>
            <a:r>
              <a:rPr lang="fr-FR" dirty="0"/>
              <a:t>-Avec une action transversale : Egalité Filles Garçons</a:t>
            </a:r>
          </a:p>
          <a:p>
            <a:endParaRPr lang="fr-FR" b="1" dirty="0"/>
          </a:p>
        </p:txBody>
      </p:sp>
    </p:spTree>
    <p:extLst>
      <p:ext uri="{BB962C8B-B14F-4D97-AF65-F5344CB8AC3E}">
        <p14:creationId xmlns:p14="http://schemas.microsoft.com/office/powerpoint/2010/main" val="6985753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94D4D54-F1F3-270F-2F93-6F9C72EB7DA7}"/>
              </a:ext>
            </a:extLst>
          </p:cNvPr>
          <p:cNvSpPr>
            <a:spLocks noGrp="1"/>
          </p:cNvSpPr>
          <p:nvPr>
            <p:ph type="title"/>
          </p:nvPr>
        </p:nvSpPr>
        <p:spPr/>
        <p:txBody>
          <a:bodyPr/>
          <a:lstStyle/>
          <a:p>
            <a:r>
              <a:rPr lang="fr-FR" b="1" dirty="0" err="1">
                <a:solidFill>
                  <a:srgbClr val="7030A0"/>
                </a:solidFill>
              </a:rPr>
              <a:t>IV-L’Education</a:t>
            </a:r>
            <a:r>
              <a:rPr lang="fr-FR" b="1" dirty="0">
                <a:solidFill>
                  <a:srgbClr val="7030A0"/>
                </a:solidFill>
              </a:rPr>
              <a:t> à la citoyenneté</a:t>
            </a:r>
            <a:endParaRPr lang="fr-FR" dirty="0"/>
          </a:p>
        </p:txBody>
      </p:sp>
      <p:sp>
        <p:nvSpPr>
          <p:cNvPr id="3" name="Espace réservé du contenu 2">
            <a:extLst>
              <a:ext uri="{FF2B5EF4-FFF2-40B4-BE49-F238E27FC236}">
                <a16:creationId xmlns:a16="http://schemas.microsoft.com/office/drawing/2014/main" id="{F9C639FA-C742-3008-840D-7A483FDF5FC2}"/>
              </a:ext>
            </a:extLst>
          </p:cNvPr>
          <p:cNvSpPr>
            <a:spLocks noGrp="1"/>
          </p:cNvSpPr>
          <p:nvPr>
            <p:ph idx="1"/>
          </p:nvPr>
        </p:nvSpPr>
        <p:spPr/>
        <p:txBody>
          <a:bodyPr/>
          <a:lstStyle/>
          <a:p>
            <a:r>
              <a:rPr lang="fr-FR" b="1" dirty="0"/>
              <a:t>Tableau des actions PLC – Mme Di Marco</a:t>
            </a:r>
          </a:p>
        </p:txBody>
      </p:sp>
    </p:spTree>
    <p:extLst>
      <p:ext uri="{BB962C8B-B14F-4D97-AF65-F5344CB8AC3E}">
        <p14:creationId xmlns:p14="http://schemas.microsoft.com/office/powerpoint/2010/main" val="2569296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0B327E-27B9-B20E-82C2-DD0DCDE98187}"/>
              </a:ext>
            </a:extLst>
          </p:cNvPr>
          <p:cNvSpPr>
            <a:spLocks noGrp="1"/>
          </p:cNvSpPr>
          <p:nvPr>
            <p:ph type="title"/>
          </p:nvPr>
        </p:nvSpPr>
        <p:spPr/>
        <p:txBody>
          <a:bodyPr/>
          <a:lstStyle/>
          <a:p>
            <a:r>
              <a:rPr lang="fr-FR" b="1" dirty="0">
                <a:solidFill>
                  <a:srgbClr val="7030A0"/>
                </a:solidFill>
              </a:rPr>
              <a:t>IV – L’Education à la citoyenneté</a:t>
            </a:r>
            <a:endParaRPr lang="fr-FR" dirty="0"/>
          </a:p>
        </p:txBody>
      </p:sp>
      <p:sp>
        <p:nvSpPr>
          <p:cNvPr id="3" name="Espace réservé du contenu 2">
            <a:extLst>
              <a:ext uri="{FF2B5EF4-FFF2-40B4-BE49-F238E27FC236}">
                <a16:creationId xmlns:a16="http://schemas.microsoft.com/office/drawing/2014/main" id="{D537952C-5F6F-852C-7406-0734BB66305F}"/>
              </a:ext>
            </a:extLst>
          </p:cNvPr>
          <p:cNvSpPr>
            <a:spLocks noGrp="1"/>
          </p:cNvSpPr>
          <p:nvPr>
            <p:ph idx="1"/>
          </p:nvPr>
        </p:nvSpPr>
        <p:spPr/>
        <p:txBody>
          <a:bodyPr/>
          <a:lstStyle/>
          <a:p>
            <a:r>
              <a:rPr lang="fr-FR" b="1" dirty="0"/>
              <a:t>Semaine de la laïcité</a:t>
            </a:r>
          </a:p>
          <a:p>
            <a:endParaRPr lang="fr-FR" b="1" dirty="0"/>
          </a:p>
          <a:p>
            <a:r>
              <a:rPr lang="fr-FR" b="1" dirty="0"/>
              <a:t>Projet en cours de réalisation</a:t>
            </a:r>
          </a:p>
        </p:txBody>
      </p:sp>
    </p:spTree>
    <p:extLst>
      <p:ext uri="{BB962C8B-B14F-4D97-AF65-F5344CB8AC3E}">
        <p14:creationId xmlns:p14="http://schemas.microsoft.com/office/powerpoint/2010/main" val="19803077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9720EA4-5D7B-BCE8-0124-A9E25A0332CC}"/>
              </a:ext>
            </a:extLst>
          </p:cNvPr>
          <p:cNvSpPr>
            <a:spLocks noGrp="1"/>
          </p:cNvSpPr>
          <p:nvPr>
            <p:ph type="title"/>
          </p:nvPr>
        </p:nvSpPr>
        <p:spPr/>
        <p:txBody>
          <a:bodyPr/>
          <a:lstStyle/>
          <a:p>
            <a:r>
              <a:rPr lang="fr-FR" b="1" dirty="0">
                <a:solidFill>
                  <a:srgbClr val="7030A0"/>
                </a:solidFill>
              </a:rPr>
              <a:t>IV – L’Education à la citoyenneté</a:t>
            </a:r>
            <a:endParaRPr lang="fr-FR" dirty="0"/>
          </a:p>
        </p:txBody>
      </p:sp>
      <p:sp>
        <p:nvSpPr>
          <p:cNvPr id="3" name="Espace réservé du contenu 2">
            <a:extLst>
              <a:ext uri="{FF2B5EF4-FFF2-40B4-BE49-F238E27FC236}">
                <a16:creationId xmlns:a16="http://schemas.microsoft.com/office/drawing/2014/main" id="{D069C9BB-5D21-C102-B3D1-E85939896714}"/>
              </a:ext>
            </a:extLst>
          </p:cNvPr>
          <p:cNvSpPr>
            <a:spLocks noGrp="1"/>
          </p:cNvSpPr>
          <p:nvPr>
            <p:ph idx="1"/>
          </p:nvPr>
        </p:nvSpPr>
        <p:spPr>
          <a:xfrm>
            <a:off x="838200" y="1825623"/>
            <a:ext cx="10515600" cy="8388052"/>
          </a:xfrm>
        </p:spPr>
        <p:txBody>
          <a:bodyPr>
            <a:normAutofit/>
          </a:bodyPr>
          <a:lstStyle/>
          <a:p>
            <a:r>
              <a:rPr lang="fr-FR" sz="2000" b="1" dirty="0"/>
              <a:t>Lutte contre toutes les formes de violences : violence physique et psychologique</a:t>
            </a:r>
          </a:p>
          <a:p>
            <a:r>
              <a:rPr lang="fr-FR" sz="2000" b="1" dirty="0">
                <a:solidFill>
                  <a:srgbClr val="FFFF00"/>
                </a:solidFill>
                <a:highlight>
                  <a:srgbClr val="000080"/>
                </a:highlight>
              </a:rPr>
              <a:t>Lutte contre le harcèlement en milieu scolaire  /   Dispositif Phare</a:t>
            </a:r>
          </a:p>
          <a:p>
            <a:pPr marL="0" indent="0">
              <a:buNone/>
            </a:pPr>
            <a:r>
              <a:rPr lang="fr-FR" sz="2000" dirty="0"/>
              <a:t>CF site du collège /ENT</a:t>
            </a:r>
          </a:p>
          <a:p>
            <a:pPr marL="0" indent="0">
              <a:buNone/>
            </a:pPr>
            <a:r>
              <a:rPr lang="fr-FR" sz="2000" dirty="0"/>
              <a:t>-&gt; Semaine de prévention après les vacances de Toussaint et journée nationale de lutte contre le harcèlement : intervention d’associations - Questionnaire – Bracelet Bleu porté par tous les membres de la communauté scolaire – Projection de vidéos « Lutte contre le harcèlement »</a:t>
            </a:r>
          </a:p>
          <a:p>
            <a:pPr marL="0" indent="0">
              <a:buNone/>
            </a:pPr>
            <a:r>
              <a:rPr lang="fr-FR" sz="2000" dirty="0"/>
              <a:t>Cette année : sélection ( questionnaire – entretien) et formation des Ambassadeurs </a:t>
            </a:r>
          </a:p>
          <a:p>
            <a:pPr marL="0" indent="0">
              <a:buNone/>
            </a:pPr>
            <a:r>
              <a:rPr lang="fr-FR" sz="2000" b="1" dirty="0">
                <a:solidFill>
                  <a:srgbClr val="00B050"/>
                </a:solidFill>
              </a:rPr>
              <a:t>Les Ambassadeurs </a:t>
            </a:r>
            <a:r>
              <a:rPr lang="fr-FR" sz="2000" dirty="0"/>
              <a:t>: volontariat – Elèves qui nous interpellent quand ils voient un élève isolé malmené dans la cour, en classe, à la cantine, sur les réseaux sociaux. Ils n’interviennent pas directement. Ils participent aux actions de prévention.</a:t>
            </a:r>
          </a:p>
          <a:p>
            <a:pPr marL="0" indent="0">
              <a:buNone/>
            </a:pPr>
            <a:r>
              <a:rPr lang="fr-FR" sz="2000" b="1" dirty="0">
                <a:solidFill>
                  <a:srgbClr val="00B050"/>
                </a:solidFill>
              </a:rPr>
              <a:t>Participation au concours </a:t>
            </a:r>
            <a:r>
              <a:rPr lang="fr-FR" sz="2000" dirty="0"/>
              <a:t>Non au Harcèlement : Affiches projet mené par Mme Le </a:t>
            </a:r>
            <a:r>
              <a:rPr lang="fr-FR" sz="2000" dirty="0" err="1"/>
              <a:t>Bredonchel</a:t>
            </a:r>
            <a:r>
              <a:rPr lang="fr-FR" sz="2000" dirty="0"/>
              <a:t> avec deux classes</a:t>
            </a:r>
            <a:endParaRPr lang="fr-FR" sz="2000" dirty="0">
              <a:highlight>
                <a:srgbClr val="C0C0C0"/>
              </a:highlight>
            </a:endParaRPr>
          </a:p>
          <a:p>
            <a:pPr marL="0" indent="0">
              <a:buNone/>
            </a:pPr>
            <a:r>
              <a:rPr lang="fr-FR" sz="2000" b="1" dirty="0">
                <a:solidFill>
                  <a:srgbClr val="00B050"/>
                </a:solidFill>
                <a:highlight>
                  <a:srgbClr val="C0C0C0"/>
                </a:highlight>
              </a:rPr>
              <a:t>Equipe de référents Phare : </a:t>
            </a:r>
            <a:r>
              <a:rPr lang="fr-FR" sz="2000" b="1" dirty="0">
                <a:highlight>
                  <a:srgbClr val="C0C0C0"/>
                </a:highlight>
              </a:rPr>
              <a:t>Mme Di Marco  CPE – </a:t>
            </a:r>
            <a:r>
              <a:rPr lang="fr-FR" sz="2000" b="1" dirty="0" err="1">
                <a:highlight>
                  <a:srgbClr val="C0C0C0"/>
                </a:highlight>
              </a:rPr>
              <a:t>M.Covache</a:t>
            </a:r>
            <a:r>
              <a:rPr lang="fr-FR" sz="2000" b="1" dirty="0">
                <a:highlight>
                  <a:srgbClr val="C0C0C0"/>
                </a:highlight>
              </a:rPr>
              <a:t> Professeur de Technologie- Mme </a:t>
            </a:r>
            <a:r>
              <a:rPr lang="fr-FR" sz="2000" b="1" dirty="0" err="1">
                <a:highlight>
                  <a:srgbClr val="C0C0C0"/>
                </a:highlight>
              </a:rPr>
              <a:t>Loubes</a:t>
            </a:r>
            <a:r>
              <a:rPr lang="fr-FR" sz="2000" b="1" dirty="0">
                <a:highlight>
                  <a:srgbClr val="C0C0C0"/>
                </a:highlight>
              </a:rPr>
              <a:t> infirmière- Mme </a:t>
            </a:r>
            <a:r>
              <a:rPr lang="fr-FR" sz="2000" b="1" dirty="0" err="1">
                <a:highlight>
                  <a:srgbClr val="C0C0C0"/>
                </a:highlight>
              </a:rPr>
              <a:t>Fabroni</a:t>
            </a:r>
            <a:r>
              <a:rPr lang="fr-FR" sz="2000" b="1" dirty="0">
                <a:highlight>
                  <a:srgbClr val="C0C0C0"/>
                </a:highlight>
              </a:rPr>
              <a:t> AESH- </a:t>
            </a:r>
            <a:r>
              <a:rPr lang="fr-FR" sz="2000" b="1" dirty="0" err="1">
                <a:highlight>
                  <a:srgbClr val="C0C0C0"/>
                </a:highlight>
              </a:rPr>
              <a:t>M.Benguetta</a:t>
            </a:r>
            <a:r>
              <a:rPr lang="fr-FR" sz="2000" b="1" dirty="0">
                <a:highlight>
                  <a:srgbClr val="C0C0C0"/>
                </a:highlight>
              </a:rPr>
              <a:t> Belkacem AED</a:t>
            </a:r>
          </a:p>
          <a:p>
            <a:pPr marL="0" indent="0">
              <a:buNone/>
            </a:pPr>
            <a:endParaRPr lang="fr-FR" dirty="0"/>
          </a:p>
          <a:p>
            <a:pPr marL="0" indent="0">
              <a:buNone/>
            </a:pPr>
            <a:endParaRPr lang="fr-FR" dirty="0"/>
          </a:p>
          <a:p>
            <a:pPr marL="0" indent="0">
              <a:buNone/>
            </a:pPr>
            <a:endParaRPr lang="fr-FR" dirty="0"/>
          </a:p>
          <a:p>
            <a:pPr marL="0" indent="0">
              <a:buNone/>
            </a:pPr>
            <a:endParaRPr lang="fr-FR" b="1" dirty="0"/>
          </a:p>
        </p:txBody>
      </p:sp>
    </p:spTree>
    <p:extLst>
      <p:ext uri="{BB962C8B-B14F-4D97-AF65-F5344CB8AC3E}">
        <p14:creationId xmlns:p14="http://schemas.microsoft.com/office/powerpoint/2010/main" val="389263074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23</TotalTime>
  <Words>948</Words>
  <Application>Microsoft Office PowerPoint</Application>
  <PresentationFormat>Grand écran</PresentationFormat>
  <Paragraphs>81</Paragraphs>
  <Slides>16</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16</vt:i4>
      </vt:variant>
    </vt:vector>
  </HeadingPairs>
  <TitlesOfParts>
    <vt:vector size="20" baseType="lpstr">
      <vt:lpstr>Aptos</vt:lpstr>
      <vt:lpstr>Aptos Display</vt:lpstr>
      <vt:lpstr>Arial</vt:lpstr>
      <vt:lpstr>Thème Office</vt:lpstr>
      <vt:lpstr>CESCE-2025-2026 </vt:lpstr>
      <vt:lpstr>                                   Ordre du jour</vt:lpstr>
      <vt:lpstr>I - Le CESCE, en quelques mots</vt:lpstr>
      <vt:lpstr>II- L’axe principal, les actions déjà menées</vt:lpstr>
      <vt:lpstr>III- Les indicateurs Vie scolaire</vt:lpstr>
      <vt:lpstr>IV – L’Education à la citoyenneté</vt:lpstr>
      <vt:lpstr>IV-L’Education à la citoyenneté</vt:lpstr>
      <vt:lpstr>IV – L’Education à la citoyenneté</vt:lpstr>
      <vt:lpstr>IV – L’Education à la citoyenneté</vt:lpstr>
      <vt:lpstr>IV – L’Education à la citoyenneté</vt:lpstr>
      <vt:lpstr>V- Education à la santé</vt:lpstr>
      <vt:lpstr>IV – L’Education à la citoyenneté</vt:lpstr>
      <vt:lpstr>Education à l’environnement</vt:lpstr>
      <vt:lpstr>Les propositions- Echanges</vt:lpstr>
      <vt:lpstr>Date de la prochaine réunion</vt:lpstr>
      <vt:lpstr>                                         Merci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Magali Lateulade</dc:creator>
  <cp:lastModifiedBy>Lateulade, Magali</cp:lastModifiedBy>
  <cp:revision>2</cp:revision>
  <cp:lastPrinted>2025-11-20T10:14:24Z</cp:lastPrinted>
  <dcterms:created xsi:type="dcterms:W3CDTF">2025-11-19T17:13:22Z</dcterms:created>
  <dcterms:modified xsi:type="dcterms:W3CDTF">2025-11-20T10:24:47Z</dcterms:modified>
</cp:coreProperties>
</file>